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60" r:id="rId6"/>
    <p:sldId id="263" r:id="rId7"/>
    <p:sldId id="259" r:id="rId8"/>
    <p:sldId id="264" r:id="rId9"/>
    <p:sldId id="267" r:id="rId10"/>
    <p:sldId id="268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AFCCF8-12D5-4544-A33C-E0548B03DC9A}" v="10" dt="2019-01-30T04:18:00.2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creenshots.firefox.com/Lw2wMhdyEyfx9VAz/nul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5DFBD-A451-41C6-A5EC-FB86C967D0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to build diversity in your PRSSA chapter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FF4700-94C7-49B5-AD97-D34DEBE4DE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Webinar—February 4, 2019</a:t>
            </a:r>
          </a:p>
        </p:txBody>
      </p:sp>
    </p:spTree>
    <p:extLst>
      <p:ext uri="{BB962C8B-B14F-4D97-AF65-F5344CB8AC3E}">
        <p14:creationId xmlns:p14="http://schemas.microsoft.com/office/powerpoint/2010/main" val="3852129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071C0-A7BE-40F9-B142-0DF454442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ICONS OF DC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D96D7DD-5D69-4BB4-8517-A2CA041FA64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00" y="2767084"/>
            <a:ext cx="4849284" cy="363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F8FD588F-3A08-4EBC-B652-0AAEF52AFB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215" y="2059839"/>
            <a:ext cx="5792277" cy="4344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4009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58880-3E88-4478-B711-E18E7C8BA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Honored to have won best chapter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18010-921B-4969-B067-9230A1B91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Diversity from PRSSA in 2017.</a:t>
            </a:r>
          </a:p>
        </p:txBody>
      </p:sp>
    </p:spTree>
    <p:extLst>
      <p:ext uri="{BB962C8B-B14F-4D97-AF65-F5344CB8AC3E}">
        <p14:creationId xmlns:p14="http://schemas.microsoft.com/office/powerpoint/2010/main" val="699548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62E6E-C9B0-44A1-A6FA-7F5925720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0E6F2-29D0-45EE-8241-53FD2756A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683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71187-E355-4A7A-A7D8-45ED5D552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Several years ago we added a: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99EFD-34E8-402E-979E-B48A0F594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Diversity and Inclusion Director to our </a:t>
            </a:r>
            <a:r>
              <a:rPr lang="en-US" dirty="0" err="1"/>
              <a:t>eboard</a:t>
            </a:r>
            <a:r>
              <a:rPr lang="en-US" dirty="0"/>
              <a:t>.  We felt it was essential to who we are—and our mission is to include diversity and inclusion in all we do.  </a:t>
            </a:r>
          </a:p>
        </p:txBody>
      </p:sp>
    </p:spTree>
    <p:extLst>
      <p:ext uri="{BB962C8B-B14F-4D97-AF65-F5344CB8AC3E}">
        <p14:creationId xmlns:p14="http://schemas.microsoft.com/office/powerpoint/2010/main" val="1415428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B75C0-4173-4338-BAB3-A13920C64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mission is to represent diversity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286C6-6E61-447E-A2DB-DFC9F47AD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Membership—we don’t just recruit students who are in the School of Communication to join PRSSA.  We recruit students from other schools at the university  --but we also made it a point to let students know we want diversity and we care about having an inclusive chapter  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58133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4D3FB-E478-4F5A-9CD6-4C7728C4A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our recruiting campaign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3554E-C26F-4252-952A-DA84E805E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https://screenshots.firefox.com/Lw2wMhdyEyfx9VAz/null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775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429F0-1F5E-4BEA-9C81-EC4B50184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also reach out to High School students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CF5EF-ADB1-4C5B-8E13-216CBA27C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our community.  Each year, our diversity director and several other students in our chapter, visit my alma mater—which is an hour away.  It is a diverse school and one of the top schools in the county.</a:t>
            </a:r>
          </a:p>
          <a:p>
            <a:r>
              <a:rPr lang="en-US" dirty="0"/>
              <a:t>The students from our chapter prepare a great presentation about public relations, what it is, its importance, messaging, and its impact.  </a:t>
            </a:r>
          </a:p>
          <a:p>
            <a:r>
              <a:rPr lang="en-US" dirty="0"/>
              <a:t>Our mission is to encourage students to understand our field, so that when they enter college, they may want to major in public relations.</a:t>
            </a:r>
          </a:p>
        </p:txBody>
      </p:sp>
    </p:spTree>
    <p:extLst>
      <p:ext uri="{BB962C8B-B14F-4D97-AF65-F5344CB8AC3E}">
        <p14:creationId xmlns:p14="http://schemas.microsoft.com/office/powerpoint/2010/main" val="2930381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28379-DD02-4B7C-B22D-D2A7EAA97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Students last year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D4E281F-A0F4-46E5-B55D-F63A2113EB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66780" y="2588260"/>
            <a:ext cx="4849284" cy="3636963"/>
          </a:xfrm>
        </p:spPr>
      </p:pic>
    </p:spTree>
    <p:extLst>
      <p:ext uri="{BB962C8B-B14F-4D97-AF65-F5344CB8AC3E}">
        <p14:creationId xmlns:p14="http://schemas.microsoft.com/office/powerpoint/2010/main" val="3653771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1940-F82D-46E8-B865-0D237F66C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We have also reached out to PR firms in area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634DA-CCE1-48A3-8547-6FC64A4EF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invited Edelman to come and speak to our chapter.   Edelman has committed a great deal to Diversity in their firm.  Renee Edelman, as well as the head of the DC office will serve on a panel, along with a rep from the Bill and Melinda Gates Foundation and a VP from Nestle to chat about opportunities in their companies and their initiatives. (Scheduled for March.)</a:t>
            </a:r>
          </a:p>
        </p:txBody>
      </p:sp>
    </p:spTree>
    <p:extLst>
      <p:ext uri="{BB962C8B-B14F-4D97-AF65-F5344CB8AC3E}">
        <p14:creationId xmlns:p14="http://schemas.microsoft.com/office/powerpoint/2010/main" val="1570446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2F0DE-D5DB-467F-B906-E1AAAE5D2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also partner with our School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92F29-8D34-4A22-B8AD-232E8CBEA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 the diversity and inclusion committee </a:t>
            </a:r>
            <a:r>
              <a:rPr lang="en-US"/>
              <a:t>who hold events </a:t>
            </a:r>
            <a:r>
              <a:rPr lang="en-US" dirty="0"/>
              <a:t>at the school.  We support their initiatives and we get a great deal of support from our Dean and University. </a:t>
            </a:r>
          </a:p>
        </p:txBody>
      </p:sp>
    </p:spTree>
    <p:extLst>
      <p:ext uri="{BB962C8B-B14F-4D97-AF65-F5344CB8AC3E}">
        <p14:creationId xmlns:p14="http://schemas.microsoft.com/office/powerpoint/2010/main" val="2073535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22653-54A7-4A26-AC8E-DEB402234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Each year our chapter holds a big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3CFD1-8045-4613-8722-467F659E9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September.  Last year it was called ICONS of DC.  We wanted to highlight the great work of Washingtonians here in DC.  One of the Icons was a long-time disc jockey in our nation’s capital: Donnie Simpson.  We also acknowledged members of the armed services who guard the Tombs of the Unknown Soldiers in Arlington Cemetery. </a:t>
            </a:r>
          </a:p>
        </p:txBody>
      </p:sp>
    </p:spTree>
    <p:extLst>
      <p:ext uri="{BB962C8B-B14F-4D97-AF65-F5344CB8AC3E}">
        <p14:creationId xmlns:p14="http://schemas.microsoft.com/office/powerpoint/2010/main" val="17491199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150</TotalTime>
  <Words>443</Words>
  <Application>Microsoft Office PowerPoint</Application>
  <PresentationFormat>Widescreen</PresentationFormat>
  <Paragraphs>24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Century Gothic</vt:lpstr>
      <vt:lpstr>Wingdings 2</vt:lpstr>
      <vt:lpstr>Quotable</vt:lpstr>
      <vt:lpstr>How to build diversity in your PRSSA chapter</vt:lpstr>
      <vt:lpstr>Several years ago we added a:</vt:lpstr>
      <vt:lpstr>Our mission is to represent diversity</vt:lpstr>
      <vt:lpstr>Example of our recruiting campaign </vt:lpstr>
      <vt:lpstr>We also reach out to High School students </vt:lpstr>
      <vt:lpstr>Students last year </vt:lpstr>
      <vt:lpstr>We have also reached out to PR firms in area</vt:lpstr>
      <vt:lpstr>We also partner with our School </vt:lpstr>
      <vt:lpstr>Each year our chapter holds a big event</vt:lpstr>
      <vt:lpstr>ICONS OF DC</vt:lpstr>
      <vt:lpstr>Honored to have won best chapter </vt:lpstr>
      <vt:lpstr>Questions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build diversity in your PRSSA chapter</dc:title>
  <dc:creator>Gemma Puglisi</dc:creator>
  <cp:lastModifiedBy>Jessica Espinal</cp:lastModifiedBy>
  <cp:revision>9</cp:revision>
  <dcterms:created xsi:type="dcterms:W3CDTF">2019-01-30T01:46:47Z</dcterms:created>
  <dcterms:modified xsi:type="dcterms:W3CDTF">2019-01-31T16:30:21Z</dcterms:modified>
</cp:coreProperties>
</file>